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4"/>
  </p:sldMasterIdLst>
  <p:notesMasterIdLst>
    <p:notesMasterId r:id="rId10"/>
  </p:notesMasterIdLst>
  <p:sldIdLst>
    <p:sldId id="258" r:id="rId5"/>
    <p:sldId id="268" r:id="rId6"/>
    <p:sldId id="269" r:id="rId7"/>
    <p:sldId id="321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CAFC07-4156-F141-2870-739ECBAFBF9E}" name="Jordi Ribas" initials="JR" userId="S::jordir@microsoft.com::3a706e79-5b2c-4caa-9648-d2ee6eb0600b" providerId="AD"/>
  <p188:author id="{AE3B5C25-43BF-CB69-1CEC-1E8A03CBB921}" name="Michael Bhaskar" initials="MB" userId="S::mbhaskar@microsoft.com::da068b13-3f05-434c-b5b4-92137e49259c" providerId="AD"/>
  <p188:author id="{53E58E45-DC55-CAD9-C070-871C1D567186}" name="Rob Cromwell" initials="RC" userId="S::robcromwell@microsoft.com::aa95e37a-7500-449a-a11f-db456a1b244b" providerId="AD"/>
  <p188:author id="{6EDFAE62-5410-71B9-47E9-3BF50E4F17FC}" name="Nikita Emtsov (Stinson Communications Inc)" initials="" userId="S::v-nemtsov@microsoft.com::8e13622e-4f5c-4340-8a97-1b61f98d3e80" providerId="AD"/>
  <p188:author id="{6A8D8B7B-A2F0-0B55-9515-CC58620768DC}" name="Majid Mohamed" initials="MM" userId="S::majidmohamed@microsoft.com::e39af5ff-e7c9-4ca8-a6c7-0375ccb599b2" providerId="AD"/>
  <p188:author id="{EC26928A-F570-A098-67F3-BEF8B8FC143F}" name="Jonathan Fuchs" initials="JF" userId="S::jofuchs@microsoft.com::b8d651db-416a-4712-8e9d-4b3d22bf3080" providerId="AD"/>
  <p188:author id="{D615C4AC-1932-9425-374B-D4F32CBB402A}" name="Kyle Burgess" initials="KB" userId="S::kyleburgess@microsoft.com::c979b136-f60c-4286-9a94-0261657e62c4" providerId="AD"/>
  <p188:author id="{6AFA61D8-796F-555E-A395-B33F90AAF99E}" name="Monica Lueder" initials="ML" userId="S::monical@microsoft.com::75969e72-ba9c-4e32-a4ac-c8f3aeff9ba2" providerId="AD"/>
  <p188:author id="{BB2F44F7-2725-2F47-5EBE-7C818ADF8B1D}" name="Mustafa Suleyman" initials="MS" userId="S::mustafas@microsoft.com::cd2f5754-5b20-4e1f-91d4-c5b7374aa8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BC6"/>
    <a:srgbClr val="FDE095"/>
    <a:srgbClr val="E68863"/>
    <a:srgbClr val="FBF8F3"/>
    <a:srgbClr val="421A38"/>
    <a:srgbClr val="094555"/>
    <a:srgbClr val="6A2B30"/>
    <a:srgbClr val="F4ECDB"/>
    <a:srgbClr val="65292E"/>
    <a:srgbClr val="FB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3C8B8-2822-EE44-916D-46B0CF4778B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29C1E-0A7E-5E47-9B77-6FA33A93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27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AD8C2-C892-2C41-8CAA-5ACD7473E0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96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1 (Brown)">
    <p:bg>
      <p:bgPr>
        <a:solidFill>
          <a:srgbClr val="5F4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6A615F2-DFBC-87FB-EE43-DE8A0AAA77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66" y="5792635"/>
            <a:ext cx="4684712" cy="45713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None/>
              <a:defRPr sz="2500">
                <a:solidFill>
                  <a:srgbClr val="FEF9ED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9E60333-0495-3BC0-799E-39152C3EB1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300" y="2238670"/>
            <a:ext cx="10177620" cy="216982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buNone/>
              <a:defRPr sz="7500">
                <a:solidFill>
                  <a:srgbClr val="FEF9ED"/>
                </a:solidFill>
              </a:defRPr>
            </a:lvl1pPr>
          </a:lstStyle>
          <a:p>
            <a:pPr lvl="0"/>
            <a:r>
              <a:rPr lang="en-US"/>
              <a:t>Title of</a:t>
            </a:r>
          </a:p>
          <a:p>
            <a:pPr lvl="0"/>
            <a:r>
              <a:rPr lang="en-US"/>
              <a:t>Presentation Here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1096BA-8B0B-4CBE-4182-1926D1486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326" y="634052"/>
            <a:ext cx="1215403" cy="5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3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le Right with full-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5F890C-8DAA-64DB-3FFB-7466B588F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3874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A93947-27D2-97AC-A68A-EF04EC65E9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67601" y="3155949"/>
            <a:ext cx="4930015" cy="335739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5F4E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>
              <a:lnSpc>
                <a:spcPct val="100000"/>
              </a:lnSpc>
            </a:pP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To replace a placeholder image, copy your desired image, then right-click the placeholder and select Change Picture &gt; From Clipboard. </a:t>
            </a:r>
          </a:p>
          <a:p>
            <a:pPr algn="l">
              <a:lnSpc>
                <a:spcPct val="100000"/>
              </a:lnSpc>
            </a:pPr>
            <a:endParaRPr lang="en-US" sz="1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When adding new images that don't extend to the slide edges, apply subtle rounded corners using the Crop tool dropdown—select Crop to Shape and choose the rounded rectangle option.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12D6A-E762-EC22-3E40-1B15CD1897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601" y="357188"/>
            <a:ext cx="4940224" cy="246538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rgbClr val="5F4E41"/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000">
                <a:solidFill>
                  <a:srgbClr val="5F4E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Title Right</a:t>
            </a:r>
          </a:p>
          <a:p>
            <a:pPr algn="l">
              <a:lnSpc>
                <a:spcPct val="100000"/>
              </a:lnSpc>
            </a:pPr>
            <a:r>
              <a:rPr lang="en-US" sz="5000" i="1">
                <a:solidFill>
                  <a:srgbClr val="5F4E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full-bleed photo</a:t>
            </a:r>
            <a:endParaRPr lang="en-GB" sz="5000" i="1">
              <a:solidFill>
                <a:srgbClr val="5F4E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80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itle Lef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5F890C-8DAA-64DB-3FFB-7466B588F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0483" y="200026"/>
            <a:ext cx="3006795" cy="32289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AEF7E9FD-A943-5BF6-5754-FEEAD9FDE9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5992" y="200025"/>
            <a:ext cx="2984492" cy="32289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01D0CECE-886C-64A8-CD0E-9256C24E0B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65993" y="3429000"/>
            <a:ext cx="5991286" cy="32289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454D2-1F07-7682-3A43-7462BDFC5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329" y="548862"/>
            <a:ext cx="5024949" cy="1865535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spcBef>
                <a:spcPts val="0"/>
              </a:spcBef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algn="l">
              <a:lnSpc>
                <a:spcPct val="100000"/>
              </a:lnSpc>
            </a:pPr>
            <a:r>
              <a:rPr lang="en-US" sz="5600">
                <a:solidFill>
                  <a:srgbClr val="5F4E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Title Left</a:t>
            </a:r>
          </a:p>
          <a:p>
            <a:pPr algn="l">
              <a:lnSpc>
                <a:spcPct val="100000"/>
              </a:lnSpc>
            </a:pPr>
            <a:r>
              <a:rPr lang="en-US" sz="5600" i="1">
                <a:solidFill>
                  <a:srgbClr val="5F4E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photo</a:t>
            </a:r>
            <a:endParaRPr lang="en-GB" sz="5600" i="1">
              <a:solidFill>
                <a:srgbClr val="5F4E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A93947-27D2-97AC-A68A-EF04EC65E9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263" y="3155949"/>
            <a:ext cx="4930015" cy="335739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5F4E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>
              <a:lnSpc>
                <a:spcPct val="100000"/>
              </a:lnSpc>
            </a:pP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To replace a placeholder image, copy your desired image, then right-click the placeholder and select Change Picture &gt; From Clipboard. </a:t>
            </a:r>
          </a:p>
          <a:p>
            <a:pPr algn="l">
              <a:lnSpc>
                <a:spcPct val="100000"/>
              </a:lnSpc>
            </a:pPr>
            <a:endParaRPr lang="en-US" sz="1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When adding new images that don't extend to the slide edges, apply subtle rounded corners using the Crop tool dropdown—select Crop to Shape and choose the rounded rectangle option.</a:t>
            </a:r>
          </a:p>
        </p:txBody>
      </p:sp>
    </p:spTree>
    <p:extLst>
      <p:ext uri="{BB962C8B-B14F-4D97-AF65-F5344CB8AC3E}">
        <p14:creationId xmlns:p14="http://schemas.microsoft.com/office/powerpoint/2010/main" val="1540245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ge Title Lef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BF932E-6059-6BB1-ADE8-212063E51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900" y="261412"/>
            <a:ext cx="11736614" cy="835867"/>
          </a:xfrm>
          <a:prstGeom prst="rect">
            <a:avLst/>
          </a:prstGeom>
        </p:spPr>
        <p:txBody>
          <a:bodyPr/>
          <a:lstStyle>
            <a:lvl1pPr>
              <a:buNone/>
              <a:defRPr sz="4500"/>
            </a:lvl1pPr>
            <a:lvl2pPr>
              <a:buNone/>
              <a:defRPr sz="4800"/>
            </a:lvl2pPr>
            <a:lvl3pPr>
              <a:buNone/>
              <a:defRPr sz="4800"/>
            </a:lvl3pPr>
            <a:lvl4pPr>
              <a:buNone/>
              <a:defRPr sz="4800"/>
            </a:lvl4pPr>
            <a:lvl5pPr>
              <a:buNone/>
              <a:defRPr sz="4800"/>
            </a:lvl5pPr>
          </a:lstStyle>
          <a:p>
            <a:r>
              <a:rPr lang="en-GB" sz="4500" b="0">
                <a:solidFill>
                  <a:srgbClr val="5F4E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Title Here </a:t>
            </a:r>
            <a:r>
              <a:rPr lang="en-US" sz="4800" b="0" i="1">
                <a:solidFill>
                  <a:srgbClr val="5F4E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(with video)</a:t>
            </a:r>
            <a:endParaRPr lang="en-GB" sz="4800" b="0" i="1">
              <a:solidFill>
                <a:srgbClr val="5F4E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34B380-4E75-C9A5-2F85-0D0AE2BF0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386" y="2090995"/>
            <a:ext cx="3408362" cy="4161171"/>
          </a:xfrm>
          <a:prstGeom prst="rect">
            <a:avLst/>
          </a:prstGeom>
        </p:spPr>
        <p:txBody>
          <a:bodyPr/>
          <a:lstStyle>
            <a:lvl1pPr marL="285320" indent="-228594">
              <a:spcAft>
                <a:spcPts val="600"/>
              </a:spcAft>
              <a:buFont typeface="Arial" panose="020B0604020202020204" pitchFamily="34" charset="0"/>
              <a:buNone/>
              <a:defRPr sz="1500">
                <a:solidFill>
                  <a:srgbClr val="5F4E41"/>
                </a:solidFill>
              </a:defRPr>
            </a:lvl1pPr>
            <a:lvl2pPr>
              <a:buNone/>
              <a:defRPr sz="1500">
                <a:solidFill>
                  <a:srgbClr val="5F4E41"/>
                </a:solidFill>
              </a:defRPr>
            </a:lvl2pPr>
            <a:lvl3pPr>
              <a:buNone/>
              <a:defRPr sz="1500">
                <a:solidFill>
                  <a:srgbClr val="5F4E41"/>
                </a:solidFill>
              </a:defRPr>
            </a:lvl3pPr>
            <a:lvl4pPr>
              <a:buNone/>
              <a:defRPr sz="1500">
                <a:solidFill>
                  <a:srgbClr val="5F4E41"/>
                </a:solidFill>
              </a:defRPr>
            </a:lvl4pPr>
            <a:lvl5pPr>
              <a:buNone/>
              <a:defRPr sz="1500">
                <a:solidFill>
                  <a:srgbClr val="5F4E41"/>
                </a:solidFill>
              </a:defRPr>
            </a:lvl5pPr>
          </a:lstStyle>
          <a:p>
            <a:pPr marL="285320" indent="-22859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5F4E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has a large, established user base across the ecosystem provides opportunity to drive growth through both scale and pricing</a:t>
            </a:r>
          </a:p>
          <a:p>
            <a:pPr marL="285320" indent="-22859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5F4E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 all surfaces are currently monetized, creating greater potential for both driving advertising revenue and leveraging user data</a:t>
            </a:r>
            <a:endParaRPr lang="en-US" sz="1500">
              <a:solidFill>
                <a:srgbClr val="5F4E41"/>
              </a:solidFill>
              <a:latin typeface="Segoe UI Semilight" panose="020B0402040204020203" pitchFamily="34" charset="0"/>
              <a:ea typeface="Calibri" panose="020F0502020204030204"/>
              <a:cs typeface="Segoe UI Semilight" panose="020B0402040204020203" pitchFamily="34" charset="0"/>
            </a:endParaRPr>
          </a:p>
          <a:p>
            <a:pPr marL="285320" indent="-22859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5F4E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We have the best audience for gamers and professionals shared across our properties</a:t>
            </a:r>
            <a:endParaRPr lang="en-US" sz="1500">
              <a:solidFill>
                <a:srgbClr val="5F4E41"/>
              </a:solidFill>
              <a:latin typeface="Segoe UI Semilight" panose="020B0402040204020203" pitchFamily="34" charset="0"/>
              <a:ea typeface="Calibri"/>
              <a:cs typeface="Segoe UI Semilight" panose="020B0402040204020203" pitchFamily="34" charset="0"/>
            </a:endParaRPr>
          </a:p>
        </p:txBody>
      </p:sp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3FAFC4AA-AE2B-B0AA-4BFA-F82A1A6848C9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049303" y="2091328"/>
            <a:ext cx="7802563" cy="41608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7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rown">
    <p:bg>
      <p:bgPr>
        <a:solidFill>
          <a:srgbClr val="5F4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6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O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537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 Brown">
    <p:bg>
      <p:bgPr>
        <a:solidFill>
          <a:srgbClr val="EFE2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040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bg>
      <p:bgPr>
        <a:solidFill>
          <a:srgbClr val="AABFA9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775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bg>
      <p:bgPr>
        <a:solidFill>
          <a:srgbClr val="99BFBF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385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Rose">
    <p:bg>
      <p:bgPr>
        <a:solidFill>
          <a:srgbClr val="CCA3AD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69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range">
    <p:bg>
      <p:bgPr>
        <a:solidFill>
          <a:srgbClr val="E68863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95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3 (Oa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5E5EF84-A0D2-5EBE-18BC-1A0B949138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66" y="5792635"/>
            <a:ext cx="4684712" cy="4571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500">
                <a:solidFill>
                  <a:srgbClr val="5F4E41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D5D7216-0BED-9A54-2EF7-4B5FDF24CC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300" y="2238670"/>
            <a:ext cx="10177620" cy="216982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buNone/>
              <a:defRPr sz="7500">
                <a:solidFill>
                  <a:srgbClr val="5F4E41"/>
                </a:solidFill>
              </a:defRPr>
            </a:lvl1pPr>
          </a:lstStyle>
          <a:p>
            <a:pPr lvl="0"/>
            <a:r>
              <a:rPr lang="en-US"/>
              <a:t>Title of</a:t>
            </a:r>
          </a:p>
          <a:p>
            <a:pPr lvl="0"/>
            <a:r>
              <a:rPr lang="en-US"/>
              <a:t>Presentation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D936699-4275-C19F-1C6C-C6C126B9C8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326" y="634052"/>
            <a:ext cx="1215403" cy="5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19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Yellow">
    <p:bg>
      <p:bgPr>
        <a:solidFill>
          <a:srgbClr val="FDE095">
            <a:alpha val="9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75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v3 (Oa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5E5EF84-A0D2-5EBE-18BC-1A0B949138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66" y="5792635"/>
            <a:ext cx="4684712" cy="4571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500">
                <a:solidFill>
                  <a:srgbClr val="5F4E41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523646-E06A-9DE0-9D33-7CFA4DA965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300" y="595543"/>
            <a:ext cx="1602480" cy="258987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D5D7216-0BED-9A54-2EF7-4B5FDF24CC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300" y="2238670"/>
            <a:ext cx="10177620" cy="216982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buNone/>
              <a:defRPr sz="7500">
                <a:solidFill>
                  <a:srgbClr val="5F4E41"/>
                </a:solidFill>
              </a:defRPr>
            </a:lvl1pPr>
          </a:lstStyle>
          <a:p>
            <a:pPr lvl="0"/>
            <a:r>
              <a:rPr lang="en-US"/>
              <a:t>Title of</a:t>
            </a:r>
          </a:p>
          <a:p>
            <a:pPr lvl="0"/>
            <a:r>
              <a:rPr lang="en-US"/>
              <a:t>Presentation Here</a:t>
            </a:r>
          </a:p>
        </p:txBody>
      </p:sp>
    </p:spTree>
    <p:extLst>
      <p:ext uri="{BB962C8B-B14F-4D97-AF65-F5344CB8AC3E}">
        <p14:creationId xmlns:p14="http://schemas.microsoft.com/office/powerpoint/2010/main" val="106123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3 (Brown)">
    <p:bg>
      <p:bgPr>
        <a:solidFill>
          <a:srgbClr val="5F4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2AD86B9-B35C-AFE5-DFEE-DAA1EA8F8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66" y="5792635"/>
            <a:ext cx="4684712" cy="45713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None/>
              <a:defRPr sz="2500">
                <a:solidFill>
                  <a:srgbClr val="FEF9ED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463F577-A3D9-C23A-CDB8-C2752E75E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300" y="595543"/>
            <a:ext cx="1602480" cy="258987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1E8C8A8-B593-70CD-D3AB-970075B31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300" y="2238670"/>
            <a:ext cx="10177620" cy="216982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buNone/>
              <a:defRPr sz="7500">
                <a:solidFill>
                  <a:srgbClr val="FEF9ED"/>
                </a:solidFill>
              </a:defRPr>
            </a:lvl1pPr>
          </a:lstStyle>
          <a:p>
            <a:pPr lvl="0"/>
            <a:r>
              <a:rPr lang="en-US"/>
              <a:t>Title of</a:t>
            </a:r>
          </a:p>
          <a:p>
            <a:pPr lvl="0"/>
            <a:r>
              <a:rPr lang="en-US"/>
              <a:t>Presentation Here</a:t>
            </a:r>
          </a:p>
        </p:txBody>
      </p:sp>
    </p:spTree>
    <p:extLst>
      <p:ext uri="{BB962C8B-B14F-4D97-AF65-F5344CB8AC3E}">
        <p14:creationId xmlns:p14="http://schemas.microsoft.com/office/powerpoint/2010/main" val="684158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v4 (Orange with Dappled Light Anim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I Background 1">
            <a:hlinkClick r:id="" action="ppaction://media"/>
            <a:extLst>
              <a:ext uri="{FF2B5EF4-FFF2-40B4-BE49-F238E27FC236}">
                <a16:creationId xmlns:a16="http://schemas.microsoft.com/office/drawing/2014/main" id="{6C7ED703-9E56-43B2-9AC5-5A09EC4B5BA2}"/>
              </a:ext>
            </a:extLst>
          </p:cNvPr>
          <p:cNvPicPr/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6350"/>
            <a:ext cx="12192000" cy="6858000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6CE7A50-C8F9-6E47-78A3-4773264CF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66" y="5792635"/>
            <a:ext cx="4684712" cy="45713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None/>
              <a:defRPr sz="2500">
                <a:solidFill>
                  <a:srgbClr val="FEF9ED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370FB42-72D6-7818-DC5F-2DA5DBEE8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300" y="2238670"/>
            <a:ext cx="10177620" cy="216982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buNone/>
              <a:defRPr sz="7500">
                <a:solidFill>
                  <a:srgbClr val="FEF9ED"/>
                </a:solidFill>
              </a:defRPr>
            </a:lvl1pPr>
          </a:lstStyle>
          <a:p>
            <a:pPr lvl="0"/>
            <a:r>
              <a:rPr lang="en-US"/>
              <a:t>Title of</a:t>
            </a:r>
          </a:p>
          <a:p>
            <a:pPr lvl="0"/>
            <a:r>
              <a:rPr lang="en-US"/>
              <a:t>Presentation Here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4361344-3952-67D9-6E20-4E272779DD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326" y="634052"/>
            <a:ext cx="1215403" cy="5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0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v4 (Orange/Pink Gradient with Dappled Light Anim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I Background 2">
            <a:hlinkClick r:id="" action="ppaction://media"/>
            <a:extLst>
              <a:ext uri="{FF2B5EF4-FFF2-40B4-BE49-F238E27FC236}">
                <a16:creationId xmlns:a16="http://schemas.microsoft.com/office/drawing/2014/main" id="{72EB9900-803D-802E-7EF6-05EDCCF70B4D}"/>
              </a:ext>
            </a:extLst>
          </p:cNvPr>
          <p:cNvPicPr/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7938"/>
            <a:ext cx="12192000" cy="6850062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28D462F-7B2D-E370-C32E-27EFD741C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65" y="5789613"/>
            <a:ext cx="4684712" cy="4571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500">
                <a:solidFill>
                  <a:srgbClr val="754C24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5A8B4F-75BA-6DA7-B6FA-AC2A15F6E8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965" y="3626378"/>
            <a:ext cx="8089149" cy="10620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4500">
                <a:solidFill>
                  <a:srgbClr val="754C24"/>
                </a:solidFill>
              </a:defRPr>
            </a:lvl1pPr>
          </a:lstStyle>
          <a:p>
            <a:pPr lvl="0"/>
            <a:r>
              <a:rPr lang="en-US"/>
              <a:t>Presentation Title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3EBE39-AD81-BF01-D7C5-22E5B1FFD0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157" y="2366963"/>
            <a:ext cx="6571354" cy="10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v4 (Plum Orange with Dappled Light Anim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I Background 3">
            <a:hlinkClick r:id="" action="ppaction://media"/>
            <a:extLst>
              <a:ext uri="{FF2B5EF4-FFF2-40B4-BE49-F238E27FC236}">
                <a16:creationId xmlns:a16="http://schemas.microsoft.com/office/drawing/2014/main" id="{62BE5A58-FC7F-DDC8-8F9F-036F3D205EFD}"/>
              </a:ext>
            </a:extLst>
          </p:cNvPr>
          <p:cNvPicPr/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7938"/>
            <a:ext cx="12192000" cy="6858000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7ECCA35-15B5-0057-EFBB-740CCAD6F8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66" y="5792635"/>
            <a:ext cx="4684712" cy="45713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None/>
              <a:defRPr sz="2500">
                <a:solidFill>
                  <a:srgbClr val="FEF9ED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68D205D-723E-E4D3-C69E-BA2C91CFA9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300" y="2238670"/>
            <a:ext cx="10177620" cy="216982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buNone/>
              <a:defRPr sz="7500">
                <a:solidFill>
                  <a:srgbClr val="FBCFB9"/>
                </a:solidFill>
              </a:defRPr>
            </a:lvl1pPr>
          </a:lstStyle>
          <a:p>
            <a:pPr lvl="0"/>
            <a:r>
              <a:rPr lang="en-US"/>
              <a:t>Title of</a:t>
            </a:r>
          </a:p>
          <a:p>
            <a:pPr lvl="0"/>
            <a:r>
              <a:rPr lang="en-US"/>
              <a:t>Presentation Here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368CD8-6D95-D076-BCE3-5BC4A76D1E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326" y="634052"/>
            <a:ext cx="1215403" cy="5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7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v4 (Dark Khaki with Dappled Light Anim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 Background 4">
            <a:hlinkClick r:id="" action="ppaction://media"/>
            <a:extLst>
              <a:ext uri="{FF2B5EF4-FFF2-40B4-BE49-F238E27FC236}">
                <a16:creationId xmlns:a16="http://schemas.microsoft.com/office/drawing/2014/main" id="{091B21C3-F133-25A9-C02F-B1D419D0D780}"/>
              </a:ext>
            </a:extLst>
          </p:cNvPr>
          <p:cNvPicPr/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4763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96EE649-3A51-8A7F-A0B2-895801851FB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965" y="2366963"/>
            <a:ext cx="6571354" cy="1062037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28D462F-7B2D-E370-C32E-27EFD741C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2965" y="5789613"/>
            <a:ext cx="4684712" cy="4571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2500">
                <a:solidFill>
                  <a:srgbClr val="FFF9EC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5A8B4F-75BA-6DA7-B6FA-AC2A15F6E8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965" y="3626378"/>
            <a:ext cx="8089149" cy="106203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None/>
              <a:defRPr sz="4500">
                <a:solidFill>
                  <a:srgbClr val="FFF9EC"/>
                </a:solidFill>
              </a:defRPr>
            </a:lvl1pPr>
          </a:lstStyle>
          <a:p>
            <a:pPr lvl="0"/>
            <a:r>
              <a:rPr lang="en-US"/>
              <a:t>Presentation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26219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le Lef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A454D2-1F07-7682-3A43-7462BDFC5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329" y="548862"/>
            <a:ext cx="5024949" cy="1865535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spcBef>
                <a:spcPts val="0"/>
              </a:spcBef>
              <a:buNone/>
              <a:defRPr sz="5600"/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algn="l">
              <a:lnSpc>
                <a:spcPct val="100000"/>
              </a:lnSpc>
            </a:pPr>
            <a:r>
              <a:rPr lang="en-US" sz="5600">
                <a:solidFill>
                  <a:srgbClr val="5F4E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Title Left</a:t>
            </a:r>
          </a:p>
          <a:p>
            <a:pPr algn="l">
              <a:lnSpc>
                <a:spcPct val="100000"/>
              </a:lnSpc>
            </a:pPr>
            <a:r>
              <a:rPr lang="en-US" sz="5600" i="1">
                <a:solidFill>
                  <a:srgbClr val="5F4E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photo</a:t>
            </a:r>
            <a:endParaRPr lang="en-GB" sz="5600" i="1">
              <a:solidFill>
                <a:srgbClr val="5F4E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A93947-27D2-97AC-A68A-EF04EC65E9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263" y="3155949"/>
            <a:ext cx="4930015" cy="335739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rgbClr val="5F4E4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indent="0">
              <a:lnSpc>
                <a:spcPct val="100000"/>
              </a:lnSpc>
              <a:buNone/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>
              <a:lnSpc>
                <a:spcPct val="100000"/>
              </a:lnSpc>
            </a:pP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To replace a placeholder image, copy your desired image, then right-click the placeholder and select Change Picture &gt; From Clipboard. </a:t>
            </a:r>
          </a:p>
          <a:p>
            <a:pPr algn="l">
              <a:lnSpc>
                <a:spcPct val="100000"/>
              </a:lnSpc>
            </a:pPr>
            <a:endParaRPr lang="en-US" sz="1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When adding new images that don't extend to the slide edges, apply subtle rounded corners using the Crop tool dropdown—select Crop to Shape and choose the rounded rectangle option.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5F890C-8DAA-64DB-3FFB-7466B588F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9055" y="344658"/>
            <a:ext cx="5701616" cy="61686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Relationship Id="rId27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1D8FE6B-7E67-0A92-4434-846BFFC39AD3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879" y="-871602"/>
            <a:ext cx="3632215" cy="7306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9CB93B-FCC9-1239-7CB4-23A1F58286D7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0574"/>
            <a:ext cx="4629146" cy="147585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EAC93E75-0B47-9449-89DF-246BC912317F}"/>
              </a:ext>
            </a:extLst>
          </p:cNvPr>
          <p:cNvSpPr txBox="1">
            <a:spLocks/>
          </p:cNvSpPr>
          <p:nvPr userDrawn="1"/>
        </p:nvSpPr>
        <p:spPr>
          <a:xfrm>
            <a:off x="88392" y="-1619325"/>
            <a:ext cx="911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400">
                <a:solidFill>
                  <a:srgbClr val="3B230E">
                    <a:alpha val="45000"/>
                  </a:srgbClr>
                </a:solidFill>
              </a:rPr>
              <a:t>#</a:t>
            </a:r>
            <a:r>
              <a:rPr lang="en-US" sz="1400">
                <a:solidFill>
                  <a:srgbClr val="3B230E">
                    <a:alpha val="45000"/>
                  </a:srgbClr>
                </a:solidFill>
                <a:effectLst/>
              </a:rPr>
              <a:t>FEF9ED</a:t>
            </a:r>
            <a:endParaRPr lang="en-US" sz="1400">
              <a:solidFill>
                <a:srgbClr val="3B230E">
                  <a:alpha val="45000"/>
                </a:srgbClr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5FE595E-77E9-6762-AEB1-9EEF08286F39}"/>
              </a:ext>
            </a:extLst>
          </p:cNvPr>
          <p:cNvSpPr txBox="1">
            <a:spLocks/>
          </p:cNvSpPr>
          <p:nvPr userDrawn="1"/>
        </p:nvSpPr>
        <p:spPr>
          <a:xfrm>
            <a:off x="1264920" y="-1619326"/>
            <a:ext cx="911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400">
                <a:solidFill>
                  <a:srgbClr val="3B230E">
                    <a:alpha val="45000"/>
                  </a:srgbClr>
                </a:solidFill>
                <a:effectLst/>
              </a:rPr>
              <a:t>#EFE2D1</a:t>
            </a:r>
            <a:endParaRPr lang="en-US" sz="1400">
              <a:solidFill>
                <a:srgbClr val="3B230E">
                  <a:alpha val="45000"/>
                </a:srgbClr>
              </a:solidFill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C88DB7D5-D42B-49A6-5664-C3B135D5FF42}"/>
              </a:ext>
            </a:extLst>
          </p:cNvPr>
          <p:cNvSpPr txBox="1">
            <a:spLocks/>
          </p:cNvSpPr>
          <p:nvPr userDrawn="1"/>
        </p:nvSpPr>
        <p:spPr>
          <a:xfrm>
            <a:off x="2441448" y="-1619327"/>
            <a:ext cx="9997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400">
                <a:solidFill>
                  <a:srgbClr val="3B230E">
                    <a:alpha val="45000"/>
                  </a:srgbClr>
                </a:solidFill>
                <a:effectLst/>
              </a:rPr>
              <a:t>#E1DBC6</a:t>
            </a:r>
            <a:endParaRPr lang="en-US" sz="1400">
              <a:solidFill>
                <a:srgbClr val="3B230E">
                  <a:alpha val="45000"/>
                </a:srgbClr>
              </a:solidFill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3D69FD4-9EB0-0714-BB74-424743191074}"/>
              </a:ext>
            </a:extLst>
          </p:cNvPr>
          <p:cNvSpPr txBox="1">
            <a:spLocks/>
          </p:cNvSpPr>
          <p:nvPr userDrawn="1"/>
        </p:nvSpPr>
        <p:spPr>
          <a:xfrm>
            <a:off x="3633216" y="-1072010"/>
            <a:ext cx="911352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400">
                <a:solidFill>
                  <a:srgbClr val="FEF9ED">
                    <a:alpha val="45000"/>
                  </a:srgbClr>
                </a:solidFill>
                <a:effectLst/>
              </a:rPr>
              <a:t>#5F4E41</a:t>
            </a:r>
            <a:endParaRPr lang="en-US" sz="1400">
              <a:solidFill>
                <a:srgbClr val="FEF9ED">
                  <a:alpha val="45000"/>
                </a:srgbClr>
              </a:solidFill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09D18BB-FC13-A16B-CCA6-986760950467}"/>
              </a:ext>
            </a:extLst>
          </p:cNvPr>
          <p:cNvSpPr txBox="1">
            <a:spLocks/>
          </p:cNvSpPr>
          <p:nvPr userDrawn="1"/>
        </p:nvSpPr>
        <p:spPr>
          <a:xfrm>
            <a:off x="3633216" y="-1576523"/>
            <a:ext cx="911352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400">
                <a:solidFill>
                  <a:srgbClr val="FEF9ED">
                    <a:alpha val="45000"/>
                  </a:srgbClr>
                </a:solidFill>
                <a:effectLst/>
              </a:rPr>
              <a:t>#72675B</a:t>
            </a:r>
            <a:endParaRPr lang="en-US" sz="1400">
              <a:solidFill>
                <a:srgbClr val="FEF9ED">
                  <a:alpha val="45000"/>
                </a:srgbClr>
              </a:solidFill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61D5626C-C3D4-C668-05E7-D6E274846EAA}"/>
              </a:ext>
            </a:extLst>
          </p:cNvPr>
          <p:cNvSpPr txBox="1">
            <a:spLocks/>
          </p:cNvSpPr>
          <p:nvPr userDrawn="1"/>
        </p:nvSpPr>
        <p:spPr>
          <a:xfrm>
            <a:off x="3633216" y="-567497"/>
            <a:ext cx="911352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400">
                <a:solidFill>
                  <a:srgbClr val="FEF9ED">
                    <a:alpha val="45000"/>
                  </a:srgbClr>
                </a:solidFill>
                <a:effectLst/>
              </a:rPr>
              <a:t>#3B230E</a:t>
            </a:r>
            <a:endParaRPr lang="en-US" sz="1400">
              <a:solidFill>
                <a:srgbClr val="FEF9ED">
                  <a:alpha val="45000"/>
                </a:srgbClr>
              </a:solidFill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5968CE2F-F245-3691-49ED-DFB964E3488B}"/>
              </a:ext>
            </a:extLst>
          </p:cNvPr>
          <p:cNvSpPr txBox="1">
            <a:spLocks/>
          </p:cNvSpPr>
          <p:nvPr userDrawn="1"/>
        </p:nvSpPr>
        <p:spPr>
          <a:xfrm>
            <a:off x="-36786" y="-2307004"/>
            <a:ext cx="4629146" cy="547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800">
                <a:solidFill>
                  <a:srgbClr val="72675A">
                    <a:alpha val="49000"/>
                  </a:srgbClr>
                </a:solidFill>
              </a:rPr>
              <a:t>Primary Colors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CF5E07-DA3C-4613-8D31-C7225E2DA0F8}"/>
              </a:ext>
            </a:extLst>
          </p:cNvPr>
          <p:cNvCxnSpPr/>
          <p:nvPr userDrawn="1"/>
        </p:nvCxnSpPr>
        <p:spPr>
          <a:xfrm>
            <a:off x="0" y="-1828800"/>
            <a:ext cx="4629146" cy="0"/>
          </a:xfrm>
          <a:prstGeom prst="line">
            <a:avLst/>
          </a:prstGeom>
          <a:ln w="12700">
            <a:solidFill>
              <a:srgbClr val="351F0C">
                <a:alpha val="11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CEAB1040-E006-952D-DE81-A14C43730BBC}"/>
              </a:ext>
            </a:extLst>
          </p:cNvPr>
          <p:cNvSpPr txBox="1">
            <a:spLocks/>
          </p:cNvSpPr>
          <p:nvPr userDrawn="1"/>
        </p:nvSpPr>
        <p:spPr>
          <a:xfrm>
            <a:off x="4821170" y="-2319429"/>
            <a:ext cx="4629146" cy="547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1800">
                <a:solidFill>
                  <a:srgbClr val="72675A">
                    <a:alpha val="49000"/>
                  </a:srgbClr>
                </a:solidFill>
              </a:rPr>
              <a:t>Secondary Colors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CFE872-7397-6950-E417-0D719F0A3744}"/>
              </a:ext>
            </a:extLst>
          </p:cNvPr>
          <p:cNvCxnSpPr>
            <a:cxnSpLocks/>
          </p:cNvCxnSpPr>
          <p:nvPr userDrawn="1"/>
        </p:nvCxnSpPr>
        <p:spPr>
          <a:xfrm>
            <a:off x="4821170" y="-1830877"/>
            <a:ext cx="3630924" cy="0"/>
          </a:xfrm>
          <a:prstGeom prst="line">
            <a:avLst/>
          </a:prstGeom>
          <a:ln w="12700">
            <a:solidFill>
              <a:srgbClr val="351F0C">
                <a:alpha val="11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19463F6B-C56F-0D3D-299D-4A03EE98284E}"/>
              </a:ext>
            </a:extLst>
          </p:cNvPr>
          <p:cNvSpPr txBox="1">
            <a:spLocks/>
          </p:cNvSpPr>
          <p:nvPr userDrawn="1"/>
        </p:nvSpPr>
        <p:spPr>
          <a:xfrm>
            <a:off x="4820159" y="-63886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705B31">
                    <a:alpha val="45000"/>
                  </a:srgbClr>
                </a:solidFill>
                <a:effectLst/>
              </a:rPr>
              <a:t>#FFEECC</a:t>
            </a:r>
            <a:endParaRPr lang="en-US" sz="1200">
              <a:solidFill>
                <a:srgbClr val="705B31">
                  <a:alpha val="45000"/>
                </a:srgbClr>
              </a:solidFill>
            </a:endParaRP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DCB98402-092E-25AB-790F-1BDB8BA08BB3}"/>
              </a:ext>
            </a:extLst>
          </p:cNvPr>
          <p:cNvSpPr txBox="1">
            <a:spLocks/>
          </p:cNvSpPr>
          <p:nvPr userDrawn="1"/>
        </p:nvSpPr>
        <p:spPr>
          <a:xfrm>
            <a:off x="5743604" y="-63886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705B31">
                    <a:alpha val="45000"/>
                  </a:srgbClr>
                </a:solidFill>
                <a:effectLst/>
              </a:rPr>
              <a:t>#FDE095</a:t>
            </a:r>
            <a:endParaRPr lang="en-US" sz="1200">
              <a:solidFill>
                <a:srgbClr val="705B31">
                  <a:alpha val="45000"/>
                </a:srgbClr>
              </a:solidFill>
            </a:endParaRPr>
          </a:p>
        </p:txBody>
      </p:sp>
      <p:sp>
        <p:nvSpPr>
          <p:cNvPr id="31" name="Title Placeholder 1">
            <a:extLst>
              <a:ext uri="{FF2B5EF4-FFF2-40B4-BE49-F238E27FC236}">
                <a16:creationId xmlns:a16="http://schemas.microsoft.com/office/drawing/2014/main" id="{8D37ABC9-C416-7B21-B4B0-AC68E5780EAF}"/>
              </a:ext>
            </a:extLst>
          </p:cNvPr>
          <p:cNvSpPr txBox="1">
            <a:spLocks/>
          </p:cNvSpPr>
          <p:nvPr userDrawn="1"/>
        </p:nvSpPr>
        <p:spPr>
          <a:xfrm>
            <a:off x="6662106" y="-63886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705B31">
                    <a:alpha val="76513"/>
                  </a:srgbClr>
                </a:solidFill>
                <a:effectLst/>
              </a:rPr>
              <a:t>#E5B85C</a:t>
            </a:r>
            <a:endParaRPr lang="en-US" sz="1200">
              <a:solidFill>
                <a:srgbClr val="705B31">
                  <a:alpha val="76513"/>
                </a:srgbClr>
              </a:solidFill>
            </a:endParaRPr>
          </a:p>
        </p:txBody>
      </p:sp>
      <p:sp>
        <p:nvSpPr>
          <p:cNvPr id="32" name="Title Placeholder 1">
            <a:extLst>
              <a:ext uri="{FF2B5EF4-FFF2-40B4-BE49-F238E27FC236}">
                <a16:creationId xmlns:a16="http://schemas.microsoft.com/office/drawing/2014/main" id="{B13EDF54-1CFA-EA6A-6956-D06975873EB4}"/>
              </a:ext>
            </a:extLst>
          </p:cNvPr>
          <p:cNvSpPr txBox="1">
            <a:spLocks/>
          </p:cNvSpPr>
          <p:nvPr userDrawn="1"/>
        </p:nvSpPr>
        <p:spPr>
          <a:xfrm>
            <a:off x="7580608" y="-63886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FFEFCD">
                    <a:alpha val="45000"/>
                  </a:srgbClr>
                </a:solidFill>
                <a:effectLst/>
              </a:rPr>
              <a:t>#705B31</a:t>
            </a:r>
            <a:endParaRPr lang="en-US" sz="1200">
              <a:solidFill>
                <a:srgbClr val="FFEFCD">
                  <a:alpha val="45000"/>
                </a:srgb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DE274DF-5BEF-F8BE-BCE2-EA3FDB1FA3E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9879" y="-1687168"/>
            <a:ext cx="3632215" cy="7306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2DA14A-BEFD-FC90-8854-761D80AC2A8F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9786" y="-871602"/>
            <a:ext cx="3632215" cy="730622"/>
          </a:xfrm>
          <a:prstGeom prst="rect">
            <a:avLst/>
          </a:prstGeom>
        </p:spPr>
      </p:pic>
      <p:sp>
        <p:nvSpPr>
          <p:cNvPr id="35" name="Title Placeholder 1">
            <a:extLst>
              <a:ext uri="{FF2B5EF4-FFF2-40B4-BE49-F238E27FC236}">
                <a16:creationId xmlns:a16="http://schemas.microsoft.com/office/drawing/2014/main" id="{FEEDC474-FE7A-6F50-ECC8-D0B4DB86BED5}"/>
              </a:ext>
            </a:extLst>
          </p:cNvPr>
          <p:cNvSpPr txBox="1">
            <a:spLocks/>
          </p:cNvSpPr>
          <p:nvPr userDrawn="1"/>
        </p:nvSpPr>
        <p:spPr>
          <a:xfrm>
            <a:off x="4820159" y="-1443859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672207">
                    <a:alpha val="76513"/>
                  </a:srgbClr>
                </a:solidFill>
                <a:effectLst/>
              </a:rPr>
              <a:t>#FBCFB9</a:t>
            </a:r>
            <a:endParaRPr lang="en-US" sz="1200">
              <a:solidFill>
                <a:srgbClr val="672207">
                  <a:alpha val="76513"/>
                </a:srgbClr>
              </a:solidFill>
            </a:endParaRP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569AF4CB-B51C-721C-2FF3-977316316D9F}"/>
              </a:ext>
            </a:extLst>
          </p:cNvPr>
          <p:cNvSpPr txBox="1">
            <a:spLocks/>
          </p:cNvSpPr>
          <p:nvPr userDrawn="1"/>
        </p:nvSpPr>
        <p:spPr>
          <a:xfrm>
            <a:off x="5733292" y="-1443703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672207">
                    <a:alpha val="76513"/>
                  </a:srgbClr>
                </a:solidFill>
                <a:effectLst/>
              </a:rPr>
              <a:t>#E68863</a:t>
            </a:r>
            <a:endParaRPr lang="en-US" sz="1200">
              <a:solidFill>
                <a:srgbClr val="672207">
                  <a:alpha val="76513"/>
                </a:srgbClr>
              </a:solidFill>
            </a:endParaRPr>
          </a:p>
        </p:txBody>
      </p: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D91C4304-492B-2C3B-CC5F-B0AC2F4A267C}"/>
              </a:ext>
            </a:extLst>
          </p:cNvPr>
          <p:cNvSpPr txBox="1">
            <a:spLocks/>
          </p:cNvSpPr>
          <p:nvPr userDrawn="1"/>
        </p:nvSpPr>
        <p:spPr>
          <a:xfrm>
            <a:off x="6662106" y="-1454428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672207">
                    <a:alpha val="76513"/>
                  </a:srgbClr>
                </a:solidFill>
                <a:effectLst/>
              </a:rPr>
              <a:t>#CC653C</a:t>
            </a:r>
            <a:endParaRPr lang="en-US" sz="1200">
              <a:solidFill>
                <a:srgbClr val="672207">
                  <a:alpha val="76513"/>
                </a:srgbClr>
              </a:solidFill>
            </a:endParaRPr>
          </a:p>
        </p:txBody>
      </p:sp>
      <p:sp>
        <p:nvSpPr>
          <p:cNvPr id="38" name="Title Placeholder 1">
            <a:extLst>
              <a:ext uri="{FF2B5EF4-FFF2-40B4-BE49-F238E27FC236}">
                <a16:creationId xmlns:a16="http://schemas.microsoft.com/office/drawing/2014/main" id="{D86FBCF1-A06B-61E5-FCD8-66E242F28B13}"/>
              </a:ext>
            </a:extLst>
          </p:cNvPr>
          <p:cNvSpPr txBox="1">
            <a:spLocks/>
          </p:cNvSpPr>
          <p:nvPr userDrawn="1"/>
        </p:nvSpPr>
        <p:spPr>
          <a:xfrm>
            <a:off x="7590921" y="-1454428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FBD0B9">
                    <a:alpha val="76513"/>
                  </a:srgbClr>
                </a:solidFill>
                <a:effectLst/>
              </a:rPr>
              <a:t>#5F2711</a:t>
            </a:r>
            <a:endParaRPr lang="en-US" sz="1200">
              <a:solidFill>
                <a:srgbClr val="FBD0B9">
                  <a:alpha val="76513"/>
                </a:srgbClr>
              </a:solidFill>
            </a:endParaRPr>
          </a:p>
        </p:txBody>
      </p:sp>
      <p:sp>
        <p:nvSpPr>
          <p:cNvPr id="39" name="Title Placeholder 1">
            <a:extLst>
              <a:ext uri="{FF2B5EF4-FFF2-40B4-BE49-F238E27FC236}">
                <a16:creationId xmlns:a16="http://schemas.microsoft.com/office/drawing/2014/main" id="{4AEE27FA-BAE8-F49C-4377-B810F2471023}"/>
              </a:ext>
            </a:extLst>
          </p:cNvPr>
          <p:cNvSpPr txBox="1">
            <a:spLocks/>
          </p:cNvSpPr>
          <p:nvPr userDrawn="1"/>
        </p:nvSpPr>
        <p:spPr>
          <a:xfrm>
            <a:off x="8559786" y="-63045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4D2A33">
                    <a:alpha val="45000"/>
                  </a:srgbClr>
                </a:solidFill>
                <a:effectLst/>
              </a:rPr>
              <a:t>#E6CAD1</a:t>
            </a:r>
            <a:endParaRPr lang="en-US" sz="1200">
              <a:solidFill>
                <a:srgbClr val="4D2A33">
                  <a:alpha val="45000"/>
                </a:srgbClr>
              </a:solidFill>
            </a:endParaRPr>
          </a:p>
        </p:txBody>
      </p:sp>
      <p:sp>
        <p:nvSpPr>
          <p:cNvPr id="40" name="Title Placeholder 1">
            <a:extLst>
              <a:ext uri="{FF2B5EF4-FFF2-40B4-BE49-F238E27FC236}">
                <a16:creationId xmlns:a16="http://schemas.microsoft.com/office/drawing/2014/main" id="{B371BDE9-4007-3E9E-285A-D810210486E7}"/>
              </a:ext>
            </a:extLst>
          </p:cNvPr>
          <p:cNvSpPr txBox="1">
            <a:spLocks/>
          </p:cNvSpPr>
          <p:nvPr userDrawn="1"/>
        </p:nvSpPr>
        <p:spPr>
          <a:xfrm>
            <a:off x="9482098" y="-63045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4D2A33">
                    <a:alpha val="45000"/>
                  </a:srgbClr>
                </a:solidFill>
                <a:effectLst/>
              </a:rPr>
              <a:t>#CCA3AD</a:t>
            </a:r>
            <a:endParaRPr lang="en-US" sz="1200">
              <a:solidFill>
                <a:srgbClr val="4D2A33">
                  <a:alpha val="45000"/>
                </a:srgbClr>
              </a:solidFill>
            </a:endParaRP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id="{072ACDAA-2155-3986-C151-75AD39FA53F7}"/>
              </a:ext>
            </a:extLst>
          </p:cNvPr>
          <p:cNvSpPr txBox="1">
            <a:spLocks/>
          </p:cNvSpPr>
          <p:nvPr userDrawn="1"/>
        </p:nvSpPr>
        <p:spPr>
          <a:xfrm>
            <a:off x="10404410" y="-63045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D2B9BF">
                    <a:alpha val="45000"/>
                  </a:srgbClr>
                </a:solidFill>
                <a:effectLst/>
              </a:rPr>
              <a:t>#8C5462</a:t>
            </a:r>
            <a:endParaRPr lang="en-US" sz="1200">
              <a:solidFill>
                <a:srgbClr val="D2B9BF">
                  <a:alpha val="45000"/>
                </a:srgbClr>
              </a:solidFill>
            </a:endParaRPr>
          </a:p>
        </p:txBody>
      </p:sp>
      <p:sp>
        <p:nvSpPr>
          <p:cNvPr id="42" name="Title Placeholder 1">
            <a:extLst>
              <a:ext uri="{FF2B5EF4-FFF2-40B4-BE49-F238E27FC236}">
                <a16:creationId xmlns:a16="http://schemas.microsoft.com/office/drawing/2014/main" id="{823149E2-4EFA-A517-115D-E5C1A03A8D09}"/>
              </a:ext>
            </a:extLst>
          </p:cNvPr>
          <p:cNvSpPr txBox="1">
            <a:spLocks/>
          </p:cNvSpPr>
          <p:nvPr userDrawn="1"/>
        </p:nvSpPr>
        <p:spPr>
          <a:xfrm>
            <a:off x="11326722" y="-63045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D2B9BF">
                    <a:alpha val="45000"/>
                  </a:srgbClr>
                </a:solidFill>
                <a:effectLst/>
              </a:rPr>
              <a:t>#4D2A33</a:t>
            </a:r>
            <a:endParaRPr lang="en-US" sz="1200">
              <a:solidFill>
                <a:srgbClr val="D2B9BF">
                  <a:alpha val="45000"/>
                </a:srgb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9C7104C-AD11-F5D8-12F4-217E2672CEBE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1574" y="-1691917"/>
            <a:ext cx="3640426" cy="7306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967B1B2-DB91-BC3C-6E7A-785B9C74536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7470" y="-2512232"/>
            <a:ext cx="3640425" cy="730622"/>
          </a:xfrm>
          <a:prstGeom prst="rect">
            <a:avLst/>
          </a:prstGeom>
        </p:spPr>
      </p:pic>
      <p:sp>
        <p:nvSpPr>
          <p:cNvPr id="48" name="Title Placeholder 1">
            <a:extLst>
              <a:ext uri="{FF2B5EF4-FFF2-40B4-BE49-F238E27FC236}">
                <a16:creationId xmlns:a16="http://schemas.microsoft.com/office/drawing/2014/main" id="{DB0BA81D-ACE7-21A8-6DC0-2670B5678C26}"/>
              </a:ext>
            </a:extLst>
          </p:cNvPr>
          <p:cNvSpPr txBox="1">
            <a:spLocks/>
          </p:cNvSpPr>
          <p:nvPr userDrawn="1"/>
        </p:nvSpPr>
        <p:spPr>
          <a:xfrm>
            <a:off x="8551574" y="-1454428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2E4D4D">
                    <a:alpha val="45000"/>
                  </a:srgbClr>
                </a:solidFill>
                <a:effectLst/>
              </a:rPr>
              <a:t>#CFE6E6</a:t>
            </a:r>
            <a:endParaRPr lang="en-US" sz="1200">
              <a:solidFill>
                <a:srgbClr val="2E4D4D">
                  <a:alpha val="45000"/>
                </a:srgbClr>
              </a:solidFill>
            </a:endParaRPr>
          </a:p>
        </p:txBody>
      </p:sp>
      <p:sp>
        <p:nvSpPr>
          <p:cNvPr id="49" name="Title Placeholder 1">
            <a:extLst>
              <a:ext uri="{FF2B5EF4-FFF2-40B4-BE49-F238E27FC236}">
                <a16:creationId xmlns:a16="http://schemas.microsoft.com/office/drawing/2014/main" id="{51A18B1F-6FFF-D250-E701-5D14525E1F68}"/>
              </a:ext>
            </a:extLst>
          </p:cNvPr>
          <p:cNvSpPr txBox="1">
            <a:spLocks/>
          </p:cNvSpPr>
          <p:nvPr userDrawn="1"/>
        </p:nvSpPr>
        <p:spPr>
          <a:xfrm>
            <a:off x="9473886" y="-1454428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2E4D4D">
                    <a:alpha val="76513"/>
                  </a:srgbClr>
                </a:solidFill>
                <a:effectLst/>
              </a:rPr>
              <a:t>#99BFBF</a:t>
            </a:r>
            <a:endParaRPr lang="en-US" sz="1200">
              <a:solidFill>
                <a:srgbClr val="2E4D4D">
                  <a:alpha val="76513"/>
                </a:srgbClr>
              </a:solidFill>
            </a:endParaRPr>
          </a:p>
        </p:txBody>
      </p:sp>
      <p:sp>
        <p:nvSpPr>
          <p:cNvPr id="50" name="Title Placeholder 1">
            <a:extLst>
              <a:ext uri="{FF2B5EF4-FFF2-40B4-BE49-F238E27FC236}">
                <a16:creationId xmlns:a16="http://schemas.microsoft.com/office/drawing/2014/main" id="{623E612D-0DF7-3BF5-1541-BA9567A45D4F}"/>
              </a:ext>
            </a:extLst>
          </p:cNvPr>
          <p:cNvSpPr txBox="1">
            <a:spLocks/>
          </p:cNvSpPr>
          <p:nvPr userDrawn="1"/>
        </p:nvSpPr>
        <p:spPr>
          <a:xfrm>
            <a:off x="10396198" y="-1454428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2E4D4D">
                    <a:alpha val="76513"/>
                  </a:srgbClr>
                </a:solidFill>
                <a:effectLst/>
              </a:rPr>
              <a:t>#628C8C</a:t>
            </a:r>
            <a:endParaRPr lang="en-US" sz="1200">
              <a:solidFill>
                <a:srgbClr val="2E4D4D">
                  <a:alpha val="76513"/>
                </a:srgbClr>
              </a:solidFill>
            </a:endParaRPr>
          </a:p>
        </p:txBody>
      </p:sp>
      <p:sp>
        <p:nvSpPr>
          <p:cNvPr id="51" name="Title Placeholder 1">
            <a:extLst>
              <a:ext uri="{FF2B5EF4-FFF2-40B4-BE49-F238E27FC236}">
                <a16:creationId xmlns:a16="http://schemas.microsoft.com/office/drawing/2014/main" id="{3131649E-83FA-4923-32DA-CC681FB5282C}"/>
              </a:ext>
            </a:extLst>
          </p:cNvPr>
          <p:cNvSpPr txBox="1">
            <a:spLocks/>
          </p:cNvSpPr>
          <p:nvPr userDrawn="1"/>
        </p:nvSpPr>
        <p:spPr>
          <a:xfrm>
            <a:off x="11318510" y="-1454428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CFE6E7">
                    <a:alpha val="45000"/>
                  </a:srgbClr>
                </a:solidFill>
                <a:effectLst/>
              </a:rPr>
              <a:t>#2E4D4D</a:t>
            </a:r>
            <a:endParaRPr lang="en-US" sz="1200">
              <a:solidFill>
                <a:srgbClr val="CFE6E7">
                  <a:alpha val="45000"/>
                </a:srgbClr>
              </a:solidFill>
            </a:endParaRPr>
          </a:p>
        </p:txBody>
      </p:sp>
      <p:sp>
        <p:nvSpPr>
          <p:cNvPr id="52" name="Title Placeholder 1">
            <a:extLst>
              <a:ext uri="{FF2B5EF4-FFF2-40B4-BE49-F238E27FC236}">
                <a16:creationId xmlns:a16="http://schemas.microsoft.com/office/drawing/2014/main" id="{C0D8B3C6-E236-ECD7-7D0E-D0980E526882}"/>
              </a:ext>
            </a:extLst>
          </p:cNvPr>
          <p:cNvSpPr txBox="1">
            <a:spLocks/>
          </p:cNvSpPr>
          <p:nvPr userDrawn="1"/>
        </p:nvSpPr>
        <p:spPr>
          <a:xfrm>
            <a:off x="8559786" y="-227949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434D46">
                    <a:alpha val="45000"/>
                  </a:srgbClr>
                </a:solidFill>
                <a:effectLst/>
              </a:rPr>
              <a:t>#D7E6D6</a:t>
            </a:r>
            <a:endParaRPr lang="en-US" sz="1200">
              <a:solidFill>
                <a:srgbClr val="434D46">
                  <a:alpha val="45000"/>
                </a:srgbClr>
              </a:solidFill>
            </a:endParaRPr>
          </a:p>
        </p:txBody>
      </p:sp>
      <p:sp>
        <p:nvSpPr>
          <p:cNvPr id="53" name="Title Placeholder 1">
            <a:extLst>
              <a:ext uri="{FF2B5EF4-FFF2-40B4-BE49-F238E27FC236}">
                <a16:creationId xmlns:a16="http://schemas.microsoft.com/office/drawing/2014/main" id="{F9B5B2A3-ECAB-C941-766C-7C1AB3BD81DB}"/>
              </a:ext>
            </a:extLst>
          </p:cNvPr>
          <p:cNvSpPr txBox="1">
            <a:spLocks/>
          </p:cNvSpPr>
          <p:nvPr userDrawn="1"/>
        </p:nvSpPr>
        <p:spPr>
          <a:xfrm>
            <a:off x="9482098" y="-227949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434D46">
                    <a:alpha val="45000"/>
                  </a:srgbClr>
                </a:solidFill>
                <a:effectLst/>
              </a:rPr>
              <a:t>#AABFA9</a:t>
            </a:r>
            <a:endParaRPr lang="en-US" sz="1200">
              <a:solidFill>
                <a:srgbClr val="434D46">
                  <a:alpha val="45000"/>
                </a:srgbClr>
              </a:solidFill>
            </a:endParaRPr>
          </a:p>
        </p:txBody>
      </p:sp>
      <p:sp>
        <p:nvSpPr>
          <p:cNvPr id="54" name="Title Placeholder 1">
            <a:extLst>
              <a:ext uri="{FF2B5EF4-FFF2-40B4-BE49-F238E27FC236}">
                <a16:creationId xmlns:a16="http://schemas.microsoft.com/office/drawing/2014/main" id="{81D16A31-8DA5-398F-CEAF-621481E89874}"/>
              </a:ext>
            </a:extLst>
          </p:cNvPr>
          <p:cNvSpPr txBox="1">
            <a:spLocks/>
          </p:cNvSpPr>
          <p:nvPr userDrawn="1"/>
        </p:nvSpPr>
        <p:spPr>
          <a:xfrm>
            <a:off x="10404410" y="-227949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D8E6D6">
                    <a:alpha val="45000"/>
                  </a:srgbClr>
                </a:solidFill>
                <a:effectLst/>
              </a:rPr>
              <a:t>#738C7B</a:t>
            </a:r>
            <a:endParaRPr lang="en-US" sz="1200">
              <a:solidFill>
                <a:srgbClr val="D8E6D6">
                  <a:alpha val="45000"/>
                </a:srgbClr>
              </a:solidFill>
            </a:endParaRPr>
          </a:p>
        </p:txBody>
      </p:sp>
      <p:sp>
        <p:nvSpPr>
          <p:cNvPr id="55" name="Title Placeholder 1">
            <a:extLst>
              <a:ext uri="{FF2B5EF4-FFF2-40B4-BE49-F238E27FC236}">
                <a16:creationId xmlns:a16="http://schemas.microsoft.com/office/drawing/2014/main" id="{48B3140B-0CA5-BFAC-A6BF-888835BD5E31}"/>
              </a:ext>
            </a:extLst>
          </p:cNvPr>
          <p:cNvSpPr txBox="1">
            <a:spLocks/>
          </p:cNvSpPr>
          <p:nvPr userDrawn="1"/>
        </p:nvSpPr>
        <p:spPr>
          <a:xfrm>
            <a:off x="11326722" y="-2279492"/>
            <a:ext cx="861173" cy="265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>
                <a:solidFill>
                  <a:srgbClr val="D8E6D6">
                    <a:alpha val="45000"/>
                  </a:srgbClr>
                </a:solidFill>
                <a:effectLst/>
              </a:rPr>
              <a:t>#434D46</a:t>
            </a:r>
            <a:endParaRPr lang="en-US" sz="1200">
              <a:solidFill>
                <a:srgbClr val="D8E6D6">
                  <a:alpha val="45000"/>
                </a:srgb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29CBB-5366-0036-03F6-68537EF1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780" y="403719"/>
            <a:ext cx="10515600" cy="730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Default Font</a:t>
            </a:r>
          </a:p>
        </p:txBody>
      </p:sp>
    </p:spTree>
    <p:extLst>
      <p:ext uri="{BB962C8B-B14F-4D97-AF65-F5344CB8AC3E}">
        <p14:creationId xmlns:p14="http://schemas.microsoft.com/office/powerpoint/2010/main" val="314044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3" r:id="rId16"/>
    <p:sldLayoutId id="2147483984" r:id="rId17"/>
    <p:sldLayoutId id="2147483985" r:id="rId18"/>
    <p:sldLayoutId id="2147483986" r:id="rId19"/>
    <p:sldLayoutId id="214748398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rgbClr val="5F4E4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500" kern="1200">
          <a:solidFill>
            <a:srgbClr val="5F4E4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FC6A-FF5C-7E5B-7D04-423FECC0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 Background 1">
            <a:hlinkClick r:id="" action="ppaction://media"/>
            <a:extLst>
              <a:ext uri="{FF2B5EF4-FFF2-40B4-BE49-F238E27FC236}">
                <a16:creationId xmlns:a16="http://schemas.microsoft.com/office/drawing/2014/main" id="{91325004-7E18-A44A-D24A-30C7E8F65F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6350"/>
            <a:ext cx="12192000" cy="6858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E4F199-E045-0956-F412-9BDB56F6632B}"/>
              </a:ext>
            </a:extLst>
          </p:cNvPr>
          <p:cNvSpPr/>
          <p:nvPr/>
        </p:nvSpPr>
        <p:spPr>
          <a:xfrm>
            <a:off x="9074008" y="371158"/>
            <a:ext cx="2623279" cy="51547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EF9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EF9ED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Animated 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FD278-1609-4512-E636-3EDDF971FA54}"/>
              </a:ext>
            </a:extLst>
          </p:cNvPr>
          <p:cNvSpPr txBox="1"/>
          <p:nvPr/>
        </p:nvSpPr>
        <p:spPr>
          <a:xfrm>
            <a:off x="12372011" y="444230"/>
            <a:ext cx="164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5F4E41"/>
                </a:solidFill>
                <a:effectLst/>
                <a:uLnTx/>
                <a:uFillTx/>
                <a:latin typeface="Segoe UI Semilight" panose="020B0402040204020203" pitchFamily="34" charset="0"/>
                <a:ea typeface="Ginto Copilot 440" pitchFamily="2" charset="77"/>
                <a:cs typeface="Segoe UI Semilight" panose="020B0402040204020203" pitchFamily="34" charset="0"/>
              </a:rPr>
              <a:t>&lt; Delete me!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08829B-E9B4-FD23-DA17-9B3E3F3EBD7B}"/>
              </a:ext>
            </a:extLst>
          </p:cNvPr>
          <p:cNvSpPr txBox="1">
            <a:spLocks/>
          </p:cNvSpPr>
          <p:nvPr/>
        </p:nvSpPr>
        <p:spPr>
          <a:xfrm>
            <a:off x="644198" y="5805327"/>
            <a:ext cx="4683799" cy="457130"/>
          </a:xfrm>
          <a:prstGeom prst="rect">
            <a:avLst/>
          </a:prstGeom>
          <a:noFill/>
        </p:spPr>
        <p:txBody>
          <a:bodyPr lIns="0" rIns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EF9ED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2025 Edition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rgbClr val="FEF9ED"/>
                </a:solidFill>
              </a:rPr>
              <a:t>NASDAQ: MSFT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FEF9ED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650A25-992C-7624-D6A3-D82F88898C73}"/>
              </a:ext>
            </a:extLst>
          </p:cNvPr>
          <p:cNvSpPr txBox="1">
            <a:spLocks/>
          </p:cNvSpPr>
          <p:nvPr/>
        </p:nvSpPr>
        <p:spPr>
          <a:xfrm>
            <a:off x="644197" y="2257770"/>
            <a:ext cx="10539448" cy="2144316"/>
          </a:xfrm>
          <a:prstGeom prst="rect">
            <a:avLst/>
          </a:prstGeom>
          <a:noFill/>
        </p:spPr>
        <p:txBody>
          <a:bodyPr lIns="0" rIns="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FEF9ED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Microsoft Stock Analysis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4B71288-E202-92F6-E94B-0CF3179B4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326" y="634052"/>
            <a:ext cx="1215403" cy="5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115D-91BF-9801-9628-30F49C9092A9}"/>
              </a:ext>
            </a:extLst>
          </p:cNvPr>
          <p:cNvSpPr txBox="1">
            <a:spLocks/>
          </p:cNvSpPr>
          <p:nvPr/>
        </p:nvSpPr>
        <p:spPr>
          <a:xfrm>
            <a:off x="481329" y="3186304"/>
            <a:ext cx="4994521" cy="2514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32302D"/>
                </a:solidFill>
                <a:latin typeface="Ginto Copilot" pitchFamily="2" charset="77"/>
                <a:ea typeface="Ginto Copilot" pitchFamily="2" charset="77"/>
                <a:cs typeface="Ginto Copilot" pitchFamily="2" charset="77"/>
              </a:defRPr>
            </a:lvl1pPr>
          </a:lstStyle>
          <a:p>
            <a:pPr algn="l">
              <a:spcBef>
                <a:spcPts val="1200"/>
              </a:spcBef>
              <a:spcAft>
                <a:spcPts val="1200"/>
              </a:spcAft>
              <a:defRPr sz="2600">
                <a:solidFill>
                  <a:srgbClr val="32302D"/>
                </a:solidFill>
                <a:latin typeface="Segoe UI"/>
              </a:defRPr>
            </a:pP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Corporation is a global technology leader, known for its software, hardware, and cloud services. 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defRPr sz="2600">
                <a:solidFill>
                  <a:srgbClr val="32302D"/>
                </a:solidFill>
                <a:latin typeface="Segoe UI"/>
              </a:defRPr>
            </a:pP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Founded in 1975, Microsoft is headquartered in Redmond, Washington, and is one of the world's most valuable companies.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3E1862-7B9E-F06A-6274-6AC1B71AEDE9}"/>
              </a:ext>
            </a:extLst>
          </p:cNvPr>
          <p:cNvSpPr txBox="1">
            <a:spLocks/>
          </p:cNvSpPr>
          <p:nvPr/>
        </p:nvSpPr>
        <p:spPr>
          <a:xfrm>
            <a:off x="481329" y="548862"/>
            <a:ext cx="4994521" cy="186553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32302D"/>
                </a:solidFill>
                <a:latin typeface="Ginto Copilot" pitchFamily="2" charset="77"/>
                <a:ea typeface="Ginto Copilot" pitchFamily="2" charset="77"/>
                <a:cs typeface="Ginto Copilo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5F4E41"/>
                </a:solidFill>
                <a:effectLst/>
                <a:uLnTx/>
                <a:uFillTx/>
                <a:latin typeface="Times New Roman" panose="02020603050405020304" pitchFamily="18" charset="0"/>
                <a:ea typeface="Ginto Copilot" pitchFamily="2" charset="77"/>
                <a:cs typeface="Times New Roman" panose="02020603050405020304" pitchFamily="18" charset="0"/>
              </a:rPr>
              <a:t>Company Introduction</a:t>
            </a:r>
            <a:endParaRPr kumimoji="0" lang="en-GB" sz="5600" b="0" i="1" u="none" strike="noStrike" kern="1200" cap="none" spc="0" normalizeH="0" baseline="0" noProof="0" dirty="0">
              <a:ln>
                <a:noFill/>
              </a:ln>
              <a:solidFill>
                <a:srgbClr val="5F4E41"/>
              </a:solidFill>
              <a:effectLst/>
              <a:uLnTx/>
              <a:uFillTx/>
              <a:latin typeface="Times New Roman" panose="02020603050405020304" pitchFamily="18" charset="0"/>
              <a:ea typeface="Ginto Copilot" pitchFamily="2" charset="77"/>
              <a:cs typeface="Times New Roman" panose="02020603050405020304" pitchFamily="18" charset="0"/>
            </a:endParaRPr>
          </a:p>
        </p:txBody>
      </p:sp>
      <p:pic>
        <p:nvPicPr>
          <p:cNvPr id="4" name="Picture 3" descr="Aerial view of buildings">
            <a:extLst>
              <a:ext uri="{FF2B5EF4-FFF2-40B4-BE49-F238E27FC236}">
                <a16:creationId xmlns:a16="http://schemas.microsoft.com/office/drawing/2014/main" id="{753E8797-3DE2-C225-EBE3-E4E121691D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44658"/>
            <a:ext cx="5701616" cy="6168683"/>
          </a:xfrm>
          <a:prstGeom prst="roundRect">
            <a:avLst>
              <a:gd name="adj" fmla="val 877"/>
            </a:avLst>
          </a:prstGeom>
        </p:spPr>
      </p:pic>
    </p:spTree>
    <p:extLst>
      <p:ext uri="{BB962C8B-B14F-4D97-AF65-F5344CB8AC3E}">
        <p14:creationId xmlns:p14="http://schemas.microsoft.com/office/powerpoint/2010/main" val="392494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86670-55FB-C55F-1A45-BFE1A498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ople discussing in the office">
            <a:extLst>
              <a:ext uri="{FF2B5EF4-FFF2-40B4-BE49-F238E27FC236}">
                <a16:creationId xmlns:a16="http://schemas.microsoft.com/office/drawing/2014/main" id="{D1BDB712-DFAE-124B-AD4C-E048EC94BE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338742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9015BA-D9E4-C6EC-815D-EDA9277BB961}"/>
              </a:ext>
            </a:extLst>
          </p:cNvPr>
          <p:cNvSpPr txBox="1">
            <a:spLocks/>
          </p:cNvSpPr>
          <p:nvPr/>
        </p:nvSpPr>
        <p:spPr>
          <a:xfrm>
            <a:off x="6835751" y="3429000"/>
            <a:ext cx="4994521" cy="251460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32302D"/>
                </a:solidFill>
                <a:latin typeface="Ginto Copilot" pitchFamily="2" charset="77"/>
                <a:ea typeface="Ginto Copilot" pitchFamily="2" charset="77"/>
                <a:cs typeface="Ginto Copilot" pitchFamily="2" charset="77"/>
              </a:defRPr>
            </a:lvl1pPr>
          </a:lstStyle>
          <a:p>
            <a:pPr algn="l">
              <a:defRPr sz="2200">
                <a:solidFill>
                  <a:srgbClr val="32302D"/>
                </a:solidFill>
                <a:latin typeface="Segoe UI"/>
              </a:defRPr>
            </a:pP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• Windows Operating System</a:t>
            </a:r>
          </a:p>
          <a:p>
            <a:pPr algn="l">
              <a:defRPr sz="2200">
                <a:solidFill>
                  <a:srgbClr val="32302D"/>
                </a:solidFill>
                <a:latin typeface="Segoe UI"/>
              </a:defRPr>
            </a:pP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• Microsoft 365 &amp; Office Suite</a:t>
            </a:r>
          </a:p>
          <a:p>
            <a:pPr algn="l">
              <a:defRPr sz="2200">
                <a:solidFill>
                  <a:srgbClr val="32302D"/>
                </a:solidFill>
                <a:latin typeface="Segoe UI"/>
              </a:defRPr>
            </a:pP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• Azure Cloud Platform</a:t>
            </a:r>
          </a:p>
          <a:p>
            <a:pPr algn="l">
              <a:defRPr sz="2200">
                <a:solidFill>
                  <a:srgbClr val="32302D"/>
                </a:solidFill>
                <a:latin typeface="Segoe UI"/>
              </a:defRPr>
            </a:pP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• Surface Devices &amp; Hardware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3B0705-4E8A-BDB2-57E3-90A5BD700CA0}"/>
              </a:ext>
            </a:extLst>
          </p:cNvPr>
          <p:cNvSpPr txBox="1">
            <a:spLocks/>
          </p:cNvSpPr>
          <p:nvPr/>
        </p:nvSpPr>
        <p:spPr>
          <a:xfrm>
            <a:off x="6835751" y="516205"/>
            <a:ext cx="4994521" cy="186553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32302D"/>
                </a:solidFill>
                <a:latin typeface="Ginto Copilot" pitchFamily="2" charset="77"/>
                <a:ea typeface="Ginto Copilot" pitchFamily="2" charset="77"/>
                <a:cs typeface="Ginto Copilo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5F4E41"/>
                </a:solidFill>
                <a:effectLst/>
                <a:uLnTx/>
                <a:uFillTx/>
                <a:latin typeface="Times New Roman" panose="02020603050405020304" pitchFamily="18" charset="0"/>
                <a:ea typeface="Ginto Copilot" pitchFamily="2" charset="77"/>
                <a:cs typeface="Times New Roman" panose="02020603050405020304" pitchFamily="18" charset="0"/>
              </a:rPr>
              <a:t>Core Service &amp; Products</a:t>
            </a:r>
            <a:endParaRPr kumimoji="0" lang="en-GB" sz="5000" b="0" i="1" u="none" strike="noStrike" kern="1200" cap="none" spc="0" normalizeH="0" baseline="0" noProof="0" dirty="0">
              <a:ln>
                <a:noFill/>
              </a:ln>
              <a:solidFill>
                <a:srgbClr val="5F4E41"/>
              </a:solidFill>
              <a:effectLst/>
              <a:uLnTx/>
              <a:uFillTx/>
              <a:latin typeface="Times New Roman" panose="02020603050405020304" pitchFamily="18" charset="0"/>
              <a:ea typeface="Ginto Copilot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9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EE374-701F-DBA7-F1F9-535B5E24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sinessman checking statistics">
            <a:extLst>
              <a:ext uri="{FF2B5EF4-FFF2-40B4-BE49-F238E27FC236}">
                <a16:creationId xmlns:a16="http://schemas.microsoft.com/office/drawing/2014/main" id="{DB3DD702-703F-CF40-0A6F-4935D97117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900" y="3327400"/>
            <a:ext cx="11760200" cy="3307556"/>
          </a:xfrm>
          <a:prstGeom prst="roundRect">
            <a:avLst>
              <a:gd name="adj" fmla="val 1382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20B787-E05A-F793-8597-22E52A14A5F4}"/>
              </a:ext>
            </a:extLst>
          </p:cNvPr>
          <p:cNvSpPr txBox="1">
            <a:spLocks/>
          </p:cNvSpPr>
          <p:nvPr/>
        </p:nvSpPr>
        <p:spPr>
          <a:xfrm>
            <a:off x="428081" y="374998"/>
            <a:ext cx="3877220" cy="6576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421A38"/>
                </a:solidFill>
                <a:latin typeface="Segoe Sans Display" pitchFamily="2" charset="0"/>
                <a:ea typeface="+mj-ea"/>
                <a:cs typeface="Segoe Sans Display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5F4E4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Stock Introduction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E0F622-6C89-F935-932F-C90636DCADFE}"/>
              </a:ext>
            </a:extLst>
          </p:cNvPr>
          <p:cNvSpPr txBox="1">
            <a:spLocks/>
          </p:cNvSpPr>
          <p:nvPr/>
        </p:nvSpPr>
        <p:spPr>
          <a:xfrm>
            <a:off x="4859605" y="374998"/>
            <a:ext cx="6904314" cy="2623068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32302D"/>
                </a:solidFill>
                <a:latin typeface="Ginto Copilot" pitchFamily="2" charset="77"/>
                <a:ea typeface="Ginto Copilot" pitchFamily="2" charset="77"/>
                <a:cs typeface="Ginto Copilot" pitchFamily="2" charset="77"/>
              </a:defRPr>
            </a:lvl1pPr>
          </a:lstStyle>
          <a:p>
            <a:pPr algn="l">
              <a:defRPr sz="2400">
                <a:solidFill>
                  <a:srgbClr val="32302D"/>
                </a:solidFill>
                <a:latin typeface="Segoe UI"/>
              </a:defRPr>
            </a:pP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Ticker: MSFT</a:t>
            </a: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Exchange: NMS</a:t>
            </a: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Sector: Technology</a:t>
            </a: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Industry: Software - Infrastructure</a:t>
            </a: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Market Cap: $3780.7B</a:t>
            </a:r>
            <a:b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Current Price: $508.68</a:t>
            </a:r>
          </a:p>
        </p:txBody>
      </p:sp>
    </p:spTree>
    <p:extLst>
      <p:ext uri="{BB962C8B-B14F-4D97-AF65-F5344CB8AC3E}">
        <p14:creationId xmlns:p14="http://schemas.microsoft.com/office/powerpoint/2010/main" val="831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4">
            <a:extLst>
              <a:ext uri="{FF2B5EF4-FFF2-40B4-BE49-F238E27FC236}">
                <a16:creationId xmlns:a16="http://schemas.microsoft.com/office/drawing/2014/main" id="{27E5C002-A60E-EE8F-437C-58CD20147437}"/>
              </a:ext>
            </a:extLst>
          </p:cNvPr>
          <p:cNvSpPr/>
          <p:nvPr/>
        </p:nvSpPr>
        <p:spPr>
          <a:xfrm>
            <a:off x="4129616" y="2941010"/>
            <a:ext cx="3932768" cy="9759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1" u="none" strike="noStrike" kern="0" cap="none" spc="0" normalizeH="0" baseline="0" noProof="0">
                <a:ln>
                  <a:noFill/>
                </a:ln>
                <a:solidFill>
                  <a:srgbClr val="5F4E41">
                    <a:alpha val="99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</a:t>
            </a:r>
            <a:endParaRPr kumimoji="0" lang="en-US" sz="65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4822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rIns="0" anchor="b"/>
      <a:lstStyle>
        <a:defPPr algn="l">
          <a:defRPr sz="2500" dirty="0">
            <a:solidFill>
              <a:srgbClr val="FEF9E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de232892-f913-45a0-96b2-09b970c06b61">
      <Terms xmlns="http://schemas.microsoft.com/office/infopath/2007/PartnerControls"/>
    </lcf76f155ced4ddcb4097134ff3c332f>
    <DocumentType xmlns="de232892-f913-45a0-96b2-09b970c06b61" xsi:nil="true"/>
    <DocumentDate xmlns="de232892-f913-45a0-96b2-09b970c06b61" xsi:nil="true"/>
    <Author0 xmlns="de232892-f913-45a0-96b2-09b970c06b61">
      <UserInfo>
        <DisplayName/>
        <AccountId xsi:nil="true"/>
        <AccountType/>
      </UserInfo>
    </Author0>
    <_ip_UnifiedCompliancePolicyProperties xmlns="http://schemas.microsoft.com/sharepoint/v3" xsi:nil="true"/>
    <TaxCatchAll xmlns="1f17483d-6eb9-4698-bd80-861ac336cb0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B25ADFC0F6E04EBF4D88DA243EFB98" ma:contentTypeVersion="19" ma:contentTypeDescription="Create a new document." ma:contentTypeScope="" ma:versionID="54ef1d15e489185bd68f947ebe679584">
  <xsd:schema xmlns:xsd="http://www.w3.org/2001/XMLSchema" xmlns:xs="http://www.w3.org/2001/XMLSchema" xmlns:p="http://schemas.microsoft.com/office/2006/metadata/properties" xmlns:ns1="http://schemas.microsoft.com/sharepoint/v3" xmlns:ns2="de232892-f913-45a0-96b2-09b970c06b61" xmlns:ns3="1f17483d-6eb9-4698-bd80-861ac336cb01" targetNamespace="http://schemas.microsoft.com/office/2006/metadata/properties" ma:root="true" ma:fieldsID="c1c483379fdbf847981b0a3027b7d570" ns1:_="" ns2:_="" ns3:_="">
    <xsd:import namespace="http://schemas.microsoft.com/sharepoint/v3"/>
    <xsd:import namespace="de232892-f913-45a0-96b2-09b970c06b61"/>
    <xsd:import namespace="1f17483d-6eb9-4698-bd80-861ac336cb01"/>
    <xsd:element name="properties">
      <xsd:complexType>
        <xsd:sequence>
          <xsd:element name="documentManagement">
            <xsd:complexType>
              <xsd:all>
                <xsd:element ref="ns2:DocumentType" minOccurs="0"/>
                <xsd:element ref="ns2:Author0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DocumentDate" minOccurs="0"/>
                <xsd:element ref="ns1:_ip_UnifiedCompliancePolicyProperties" minOccurs="0"/>
                <xsd:element ref="ns1:_ip_UnifiedCompliancePolicyUIAction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232892-f913-45a0-96b2-09b970c06b61" elementFormDefault="qualified">
    <xsd:import namespace="http://schemas.microsoft.com/office/2006/documentManagement/types"/>
    <xsd:import namespace="http://schemas.microsoft.com/office/infopath/2007/PartnerControls"/>
    <xsd:element name="DocumentType" ma:index="8" nillable="true" ma:displayName="Document Type" ma:format="Dropdown" ma:internalName="DocumentType">
      <xsd:simpleType>
        <xsd:restriction base="dms:Choice">
          <xsd:enumeration value="Mustafa Email"/>
          <xsd:enumeration value="Presentation"/>
          <xsd:enumeration value="Objectives and Key Results"/>
          <xsd:enumeration value="Rhythym of the Business"/>
        </xsd:restriction>
      </xsd:simpleType>
    </xsd:element>
    <xsd:element name="Author0" ma:index="9" nillable="true" ma:displayName="Author" ma:description="Who is the Author of this content?" ma:list="UserInfo" ma:SharePointGroup="0" ma:internalName="Author0" ma:showField="NameWithPictureAndDetails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DocumentDate" ma:index="18" nillable="true" ma:displayName="DocumentDate" ma:format="DateOnly" ma:internalName="DocumentDate">
      <xsd:simpleType>
        <xsd:restriction base="dms:DateTime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7483d-6eb9-4698-bd80-861ac336cb0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1fc3db45-3d6a-46be-8976-4071e0436dd4}" ma:internalName="TaxCatchAll" ma:showField="CatchAllData" ma:web="1f17483d-6eb9-4698-bd80-861ac336cb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765E2-46CE-45E2-AAC4-4131A392B6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7BD16-DC33-4651-A4BC-7E453B2A249B}">
  <ds:schemaRefs>
    <ds:schemaRef ds:uri="1f17483d-6eb9-4698-bd80-861ac336cb01"/>
    <ds:schemaRef ds:uri="de232892-f913-45a0-96b2-09b970c06b6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31CB63-91E4-4FA4-9886-5770B1597555}">
  <ds:schemaRefs>
    <ds:schemaRef ds:uri="1f17483d-6eb9-4698-bd80-861ac336cb01"/>
    <ds:schemaRef ds:uri="de232892-f913-45a0-96b2-09b970c06b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114</Words>
  <Application>Microsoft Macintosh PowerPoint</Application>
  <PresentationFormat>Widescreen</PresentationFormat>
  <Paragraphs>17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Arial</vt:lpstr>
      <vt:lpstr>Segoe UI</vt:lpstr>
      <vt:lpstr>Segoe UI Semilight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 PPT Template (C3 2025)</dc:title>
  <dc:creator>Kyle Burgess</dc:creator>
  <cp:lastModifiedBy>Katherine Shen</cp:lastModifiedBy>
  <cp:revision>10</cp:revision>
  <dcterms:created xsi:type="dcterms:W3CDTF">2025-03-13T14:49:32Z</dcterms:created>
  <dcterms:modified xsi:type="dcterms:W3CDTF">2025-11-20T02:09:35Z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0x0101002CB25ADFC0F6E04EBF4D88DA243EFB98</vt:lpwstr>
  </property>
  <property fmtid="{D5CDD505-2E9C-101B-9397-08002B2CF9AE}" pid="3" name="MediaServiceImageTags">
    <vt:lpwstr/>
  </property>
</Properties>
</file>